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74" r:id="rId13"/>
    <p:sldId id="268" r:id="rId14"/>
    <p:sldId id="269" r:id="rId15"/>
    <p:sldId id="266" r:id="rId16"/>
    <p:sldId id="267" r:id="rId17"/>
    <p:sldId id="270" r:id="rId18"/>
    <p:sldId id="271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60"/>
  </p:normalViewPr>
  <p:slideViewPr>
    <p:cSldViewPr snapToGrid="0">
      <p:cViewPr varScale="1">
        <p:scale>
          <a:sx n="64" d="100"/>
          <a:sy n="64" d="100"/>
        </p:scale>
        <p:origin x="9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65CF1E-E690-DF07-688F-1128C3843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6BE41D-41FA-84F7-9BA8-0DABAD3A1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A27442-88A2-A1BA-05D5-C9795D62D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21A2-3266-4809-8038-3AC1F2C890D4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09D587-FBF5-E961-5BF7-702776908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C8EB12-96DE-0664-1C74-828591D72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DAF3-DC3F-421B-B6A4-7ECAE7D7D2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8399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E30487-B97C-7422-0C1A-6FB2D75DE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088CE1A-822D-B769-2F54-7ED397CF6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27846A-1E74-26D4-C4F9-BB359E2E2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21A2-3266-4809-8038-3AC1F2C890D4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E18365-96D8-96AA-68C1-0D5CE84CF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163AB9-9A5B-BFEB-C513-1F8B265F8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DAF3-DC3F-421B-B6A4-7ECAE7D7D2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5489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D269106-1825-63C9-B88C-654D054EA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C0B571-675F-4B25-FEC8-91923495D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9D3CBD-FF5A-E23C-1337-A4ACEF294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21A2-3266-4809-8038-3AC1F2C890D4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E77ECF-1375-1FCB-BDB9-4C0E7AF6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C73DFA-1445-8DAA-5E06-766DA1FB3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DAF3-DC3F-421B-B6A4-7ECAE7D7D2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5842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23A365-D851-0E78-DFE3-38F34BC9B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D70B9D-E11D-0D70-3EE8-7A16CA016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0AA310-CD0F-2195-DCA0-4F1EFBD17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21A2-3266-4809-8038-3AC1F2C890D4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D907B0-FAE9-CF3E-3D6A-C82A2C95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680B03-0265-5384-A607-B8FE34503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DAF3-DC3F-421B-B6A4-7ECAE7D7D2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424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19BFA-4C91-0378-FD8E-B2587199E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0AF78E-A3E6-E0BF-5B65-55B145A5F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97B025-5D67-00EA-7856-6F6D420EC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21A2-3266-4809-8038-3AC1F2C890D4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DEDD64-5C3B-C993-5B47-4F649A8DC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D567ED-96C7-F8DF-D782-CFD22908E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DAF3-DC3F-421B-B6A4-7ECAE7D7D2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653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2F7FE-E022-226E-9D85-7B42E8829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206257-F8AE-BED6-FA23-68CA5CA154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5FCD434-C10A-EB9D-6B87-728C8DDBB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E672FEB-6A9D-60BB-ED60-7E7A70F8C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21A2-3266-4809-8038-3AC1F2C890D4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98CDF35-7C84-BC97-6A78-CA263383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A3A54A-4A16-5B25-3965-12B1A62A6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DAF3-DC3F-421B-B6A4-7ECAE7D7D2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532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419CA8-9E23-9906-69EB-55EAEEDC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19AEF9E-3A43-BCFA-A471-CA8D70C6A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DB531E0-7778-66CA-A18D-4FB005BB7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FA9047-BD20-6B5C-AB63-6927A3DD12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66A9DF3-013E-0299-60E0-28D0F83A6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CBCE02A-A831-B32C-303B-B36509B3D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21A2-3266-4809-8038-3AC1F2C890D4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ABD8227-2B67-23B6-FAF5-6996F49EC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39179C6-ECD7-087F-0B5A-8964AFC59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DAF3-DC3F-421B-B6A4-7ECAE7D7D2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5613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9FB901-78C6-1AA1-5345-34F1D41B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EFAC21B-F9CF-2DD4-3312-87CD86B44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21A2-3266-4809-8038-3AC1F2C890D4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821BA6C-520F-BF00-E9F7-A885FFCCA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04D9EDB-D47D-3B3A-9C0F-A8B751C6F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DAF3-DC3F-421B-B6A4-7ECAE7D7D2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3039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2C583B8-CA8F-2836-CF72-7ABAB1923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21A2-3266-4809-8038-3AC1F2C890D4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A208ED2-09BC-AA63-3C98-BA1725D83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29026D5-D130-D1D4-CDE4-AD997290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DAF3-DC3F-421B-B6A4-7ECAE7D7D2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314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BBB13-2C6A-F86A-E72D-AC8E96B5C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D0A4E2-321D-3270-7AE9-DD9C39CCA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ECC18B-EFAC-4C57-6B01-DABCE3948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3DB96C-DAEB-E2F4-96EE-86F84793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21A2-3266-4809-8038-3AC1F2C890D4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AB3806A-DDC1-EE14-6848-FE2594876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1840FA-7F52-710A-F6FD-A8809C69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DAF3-DC3F-421B-B6A4-7ECAE7D7D2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133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C5313-968E-528C-B6C6-B8A10888E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9533219-C2DB-D62A-4527-2C5062270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B2B5BD0-93BB-A682-67DE-9A1457A94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C7F3F33-D4F3-E9A0-915D-D26AA7505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21A2-3266-4809-8038-3AC1F2C890D4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2BA7F70-940A-37E6-13B3-A5C1F342A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6303FE-3F5C-134F-2489-42511A91F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DAF3-DC3F-421B-B6A4-7ECAE7D7D2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4888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C56DD5E-FA03-1061-B278-06F2EC36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CDB996-ADA0-F6B1-3201-6A4760110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092ACF-4D20-3116-DD9C-F2C6224B95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821A2-3266-4809-8038-3AC1F2C890D4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F0DA4F-1A89-8330-5799-B3D8029A82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DED191-BAE1-517F-A0D0-D612F705B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EDAF3-DC3F-421B-B6A4-7ECAE7D7D2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505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11939A-733A-4EFA-F43C-82D4BED2A2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latin typeface="Pixelmax" pitchFamily="50" charset="0"/>
                <a:cs typeface="Pixelmax" pitchFamily="50" charset="0"/>
              </a:rPr>
              <a:t>CARMESIM QUEST</a:t>
            </a:r>
            <a:br>
              <a:rPr lang="pt-BR" dirty="0">
                <a:latin typeface="Pixelmax" pitchFamily="50" charset="0"/>
                <a:cs typeface="Pixelmax" pitchFamily="50" charset="0"/>
              </a:rPr>
            </a:br>
            <a:r>
              <a:rPr lang="pt-BR" dirty="0">
                <a:latin typeface="Pixelmax" pitchFamily="50" charset="0"/>
                <a:cs typeface="Pixelmax" pitchFamily="50" charset="0"/>
              </a:rPr>
              <a:t>AVANÇOS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5675C3-7DB3-EE7D-4CD3-FA6C4CE7B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pt-BR" dirty="0">
                <a:latin typeface="Pixelmax" pitchFamily="50" charset="0"/>
                <a:cs typeface="Pixelmax" pitchFamily="50" charset="0"/>
              </a:rPr>
              <a:t>MEMBROS DO GRUPO:</a:t>
            </a:r>
          </a:p>
          <a:p>
            <a:pPr algn="l"/>
            <a:r>
              <a:rPr lang="pt-BR" dirty="0">
                <a:latin typeface="Pixelmax" pitchFamily="50" charset="0"/>
                <a:cs typeface="Pixelmax" pitchFamily="50" charset="0"/>
              </a:rPr>
              <a:t>*Davi </a:t>
            </a:r>
          </a:p>
          <a:p>
            <a:pPr algn="l"/>
            <a:r>
              <a:rPr lang="pt-BR" dirty="0">
                <a:latin typeface="Pixelmax" pitchFamily="50" charset="0"/>
                <a:cs typeface="Pixelmax" pitchFamily="50" charset="0"/>
              </a:rPr>
              <a:t>*Breno</a:t>
            </a:r>
          </a:p>
        </p:txBody>
      </p:sp>
    </p:spTree>
    <p:extLst>
      <p:ext uri="{BB962C8B-B14F-4D97-AF65-F5344CB8AC3E}">
        <p14:creationId xmlns:p14="http://schemas.microsoft.com/office/powerpoint/2010/main" val="418301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ECE593D-6673-D702-B671-C4B88CC44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62" y="243964"/>
            <a:ext cx="2875897" cy="33169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E9745A2-F8E4-4BC0-ECBC-F77CBEB0B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653" y="445579"/>
            <a:ext cx="7725586" cy="267921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C8A8893-DB0E-4C77-35D7-13C8073734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72" y="3733202"/>
            <a:ext cx="7801029" cy="267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94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8F87326-BA60-20B4-9C0D-7932E2D47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Pixelmax" pitchFamily="50" charset="0"/>
                <a:cs typeface="Pixelmax" pitchFamily="50" charset="0"/>
              </a:rPr>
              <a:t>*códigos dentro da </a:t>
            </a:r>
            <a:r>
              <a:rPr lang="pt-BR" dirty="0" err="1">
                <a:latin typeface="Pixelmax" pitchFamily="50" charset="0"/>
                <a:cs typeface="Pixelmax" pitchFamily="50" charset="0"/>
              </a:rPr>
              <a:t>main</a:t>
            </a:r>
            <a:endParaRPr lang="pt-BR" dirty="0">
              <a:latin typeface="Pixelmax" pitchFamily="50" charset="0"/>
              <a:cs typeface="Pixelmax" pitchFamily="50" charset="0"/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E7DBF501-531A-B844-714A-E059CFD5A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72" y="1690688"/>
            <a:ext cx="8811855" cy="4217917"/>
          </a:xfrm>
        </p:spPr>
      </p:pic>
    </p:spTree>
    <p:extLst>
      <p:ext uri="{BB962C8B-B14F-4D97-AF65-F5344CB8AC3E}">
        <p14:creationId xmlns:p14="http://schemas.microsoft.com/office/powerpoint/2010/main" val="4098288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6448B19-1E28-DD97-5084-2460C79D7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30" y="659566"/>
            <a:ext cx="10148340" cy="517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29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45D573-8354-C6DC-EB34-A8C8F04F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600" dirty="0">
                <a:latin typeface="Pixelmax" pitchFamily="50" charset="0"/>
                <a:cs typeface="Pixelmax" pitchFamily="50" charset="0"/>
              </a:rPr>
              <a:t>*botões 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CF88AB93-F0E2-753F-B88E-0F1440BCD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230" y="1727616"/>
            <a:ext cx="6007756" cy="3402767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4F6CE74-5AC5-72F9-85EA-6C069C763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6896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102CB8C7-7E0A-1A4F-AE7B-13514B078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4" y="209863"/>
            <a:ext cx="3608762" cy="281312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323894A-5A86-420E-32D4-03675A7F4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9863"/>
            <a:ext cx="5806771" cy="409825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94AC524-770C-A2CE-9E9F-9BB455D93B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4" y="3075605"/>
            <a:ext cx="5671770" cy="35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95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37C52-69DC-A80C-358C-37651CBAE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242" y="365126"/>
            <a:ext cx="10199557" cy="979952"/>
          </a:xfrm>
        </p:spPr>
        <p:txBody>
          <a:bodyPr/>
          <a:lstStyle/>
          <a:p>
            <a:r>
              <a:rPr lang="pt-BR" dirty="0">
                <a:latin typeface="Pixelmax" pitchFamily="50" charset="0"/>
                <a:cs typeface="Pixelmax" pitchFamily="50" charset="0"/>
              </a:rPr>
              <a:t>*criação de imagem e transição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AC77625-81F0-7C2F-04FD-A427AB3B6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67" y="1639328"/>
            <a:ext cx="2900892" cy="435133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7105F13-8A96-F773-B56A-B596F0333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606" y="1639328"/>
            <a:ext cx="3653853" cy="243590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C118E38-67AC-D0FB-8901-9C17387EB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73" y="4369481"/>
            <a:ext cx="2488519" cy="24885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05E67DB-7369-81A6-D452-792ECCBFD0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207" y="1819615"/>
            <a:ext cx="228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27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DC31558-1B81-CECB-61A7-56C0EA31C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36" y="119921"/>
            <a:ext cx="11836728" cy="203322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0A9B280-B5C0-2E2E-695A-EB75E6B29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36" y="2258089"/>
            <a:ext cx="2720538" cy="117091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E149FA3-7FE4-FD72-A234-09C5C6EB43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655" y="2258089"/>
            <a:ext cx="6720709" cy="388473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02997E3-1A35-77CC-331A-0591630F6D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36" y="3663478"/>
            <a:ext cx="4844069" cy="84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76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CFCBA-B8D5-EC28-9A40-69CAC3AC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t-BR" sz="5400" dirty="0">
                <a:latin typeface="Pixelmax" pitchFamily="50" charset="0"/>
                <a:cs typeface="Pixelmax" pitchFamily="50" charset="0"/>
              </a:rPr>
              <a:t>*criação de texto e transição de texto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E2E4E0C-CACB-882D-454D-AF65FAB3B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14" y="1690688"/>
            <a:ext cx="6390772" cy="4885656"/>
          </a:xfrm>
        </p:spPr>
      </p:pic>
    </p:spTree>
    <p:extLst>
      <p:ext uri="{BB962C8B-B14F-4D97-AF65-F5344CB8AC3E}">
        <p14:creationId xmlns:p14="http://schemas.microsoft.com/office/powerpoint/2010/main" val="1644596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0EA8158-C1D7-6D18-39FB-5C580736C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92" y="239843"/>
            <a:ext cx="5320411" cy="394060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7359A91-28E3-E2B9-0A55-AE5830BE8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924" y="239843"/>
            <a:ext cx="5908305" cy="289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0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A8E3D-D2FB-3E69-3AE4-5ED2E53D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Pixelmax" pitchFamily="50" charset="0"/>
                <a:cs typeface="Pixelmax" pitchFamily="50" charset="0"/>
              </a:rPr>
              <a:t>*cabeçalho do código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830CA6-0D66-5E85-02C4-3190167F0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505" y="1690688"/>
            <a:ext cx="7704944" cy="382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03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6AFBB0-6365-6228-13A0-C7C93EBF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Pixelmax" pitchFamily="50" charset="0"/>
                <a:cs typeface="Pixelmax" pitchFamily="50" charset="0"/>
              </a:rPr>
              <a:t>Funções e estruturas para as imagens 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1379F78-1B5E-3C1C-CB8A-16FE2C279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4400" dirty="0">
                <a:latin typeface="Pixelmax" pitchFamily="50" charset="0"/>
                <a:cs typeface="Pixelmax" pitchFamily="50" charset="0"/>
              </a:rPr>
              <a:t>*Criadas para facilitar a manipulação das imagens no código. Dessa forma, diminuímos o volume de código na </a:t>
            </a:r>
            <a:r>
              <a:rPr lang="pt-BR" sz="4400" dirty="0" err="1">
                <a:latin typeface="Pixelmax" pitchFamily="50" charset="0"/>
                <a:cs typeface="Pixelmax" pitchFamily="50" charset="0"/>
              </a:rPr>
              <a:t>main</a:t>
            </a:r>
            <a:r>
              <a:rPr lang="pt-BR" sz="4400" dirty="0">
                <a:latin typeface="Pixelmax" pitchFamily="50" charset="0"/>
                <a:cs typeface="Pixelmax" pitchFamily="50" charset="0"/>
              </a:rPr>
              <a:t> e no loop principal.</a:t>
            </a:r>
          </a:p>
          <a:p>
            <a:pPr marL="0" indent="0">
              <a:buNone/>
            </a:pPr>
            <a:endParaRPr lang="pt-BR" sz="4400" dirty="0">
              <a:latin typeface="Pixelmax" pitchFamily="50" charset="0"/>
              <a:cs typeface="Pixelmax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73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C01A244-D6CA-B54C-BE74-F5AA2FB6C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61" y="3765656"/>
            <a:ext cx="2934109" cy="10955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FE20417-38AA-05EA-7C3F-6A34AC932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61" y="979877"/>
            <a:ext cx="7001852" cy="261974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B471806-420E-17F4-445A-0BB6EE98E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61" y="5044191"/>
            <a:ext cx="8030696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88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2975-45F9-D740-F1BA-0F9710BAD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Pixelmax" pitchFamily="50" charset="0"/>
                <a:cs typeface="Pixelmax" pitchFamily="50" charset="0"/>
              </a:rPr>
              <a:t>*Lista encadeada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11889C-44D1-181D-825F-05DC894B6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sz="4000" dirty="0">
                <a:latin typeface="Pixelmax" pitchFamily="50" charset="0"/>
                <a:cs typeface="Pixelmax" pitchFamily="50" charset="0"/>
              </a:rPr>
              <a:t>Essa lista é um complemento da ideia das funções de carregar imagem dos slides anteriores. </a:t>
            </a:r>
          </a:p>
          <a:p>
            <a:r>
              <a:rPr lang="pt-BR" sz="4000" dirty="0">
                <a:latin typeface="Pixelmax" pitchFamily="50" charset="0"/>
                <a:cs typeface="Pixelmax" pitchFamily="50" charset="0"/>
              </a:rPr>
              <a:t>Ajuda a organizar as imagens e facilitar a sua chamada quando fosse necessário</a:t>
            </a:r>
          </a:p>
          <a:p>
            <a:r>
              <a:rPr lang="pt-BR" sz="4000" dirty="0">
                <a:latin typeface="Pixelmax" pitchFamily="50" charset="0"/>
                <a:cs typeface="Pixelmax" pitchFamily="50" charset="0"/>
              </a:rPr>
              <a:t>Ajuda na hora de descarregar a memoria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0782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FBD0779-E0E7-CA54-1DCF-AE2559A85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323"/>
            <a:ext cx="5953956" cy="31341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6B55EA8-FB41-FA89-E455-146D50B54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044" y="218323"/>
            <a:ext cx="6134956" cy="33246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2B42536-3510-F455-4FE6-2CD2440B7C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657936"/>
            <a:ext cx="5953955" cy="298174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B32707B-F8A6-D53D-F5B3-64407729DE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044" y="4000883"/>
            <a:ext cx="4896533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4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30ABC-7700-8C98-13F6-BF37842B6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Pixelmax" pitchFamily="50" charset="0"/>
                <a:cs typeface="Pixelmax" pitchFamily="50" charset="0"/>
              </a:rPr>
              <a:t>*Funções e estruturas de texto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1177A0-0E38-2977-1529-465C96BD1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5400" dirty="0">
                <a:latin typeface="Pixelmax" pitchFamily="50" charset="0"/>
                <a:cs typeface="Pixelmax" pitchFamily="50" charset="0"/>
              </a:rPr>
              <a:t>Criadas com o mesmo propósito das funções de imagem porém aplicadas para os textos do jogo. </a:t>
            </a:r>
          </a:p>
        </p:txBody>
      </p:sp>
    </p:spTree>
    <p:extLst>
      <p:ext uri="{BB962C8B-B14F-4D97-AF65-F5344CB8AC3E}">
        <p14:creationId xmlns:p14="http://schemas.microsoft.com/office/powerpoint/2010/main" val="3882621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471A65A-39B2-5DBB-2487-ADF7033ED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25" y="337111"/>
            <a:ext cx="5112816" cy="26459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68E39CE-2535-2679-5F24-52A560AEC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429" y="228153"/>
            <a:ext cx="6540645" cy="296980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548C1A6-40B6-9BCD-70A3-04331E44EA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2" y="3424271"/>
            <a:ext cx="5372850" cy="296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67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57624F-5AEE-E6EE-D424-B7E565328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Pixelmax" pitchFamily="50" charset="0"/>
                <a:cs typeface="Pixelmax" pitchFamily="50" charset="0"/>
              </a:rPr>
              <a:t>*funções e </a:t>
            </a:r>
            <a:r>
              <a:rPr lang="pt-BR" dirty="0" err="1">
                <a:latin typeface="Pixelmax" pitchFamily="50" charset="0"/>
                <a:cs typeface="Pixelmax" pitchFamily="50" charset="0"/>
              </a:rPr>
              <a:t>structs</a:t>
            </a:r>
            <a:r>
              <a:rPr lang="pt-BR" dirty="0">
                <a:latin typeface="Pixelmax" pitchFamily="50" charset="0"/>
                <a:cs typeface="Pixelmax" pitchFamily="50" charset="0"/>
              </a:rPr>
              <a:t> de batalha na arena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1105C7-1487-D33D-C4DA-D336A145C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latin typeface="Pixelmax" pitchFamily="50" charset="0"/>
                <a:cs typeface="Pixelmax" pitchFamily="50" charset="0"/>
              </a:rPr>
              <a:t>Essas funções e </a:t>
            </a:r>
            <a:r>
              <a:rPr lang="pt-BR" sz="4000" dirty="0" err="1">
                <a:latin typeface="Pixelmax" pitchFamily="50" charset="0"/>
                <a:cs typeface="Pixelmax" pitchFamily="50" charset="0"/>
              </a:rPr>
              <a:t>structs</a:t>
            </a:r>
            <a:r>
              <a:rPr lang="pt-BR" sz="4000" dirty="0">
                <a:latin typeface="Pixelmax" pitchFamily="50" charset="0"/>
                <a:cs typeface="Pixelmax" pitchFamily="50" charset="0"/>
              </a:rPr>
              <a:t> interagem entre si para fazer com que ocorra uma luta em turnos dentro da arena</a:t>
            </a:r>
          </a:p>
          <a:p>
            <a:r>
              <a:rPr lang="pt-BR" sz="4000" dirty="0">
                <a:latin typeface="Pixelmax" pitchFamily="50" charset="0"/>
                <a:cs typeface="Pixelmax" pitchFamily="50" charset="0"/>
              </a:rPr>
              <a:t>Se você vencer o inimigo, o jogo te coloca na vila novamente, caso contrario o jogo fecha</a:t>
            </a:r>
          </a:p>
        </p:txBody>
      </p:sp>
    </p:spTree>
    <p:extLst>
      <p:ext uri="{BB962C8B-B14F-4D97-AF65-F5344CB8AC3E}">
        <p14:creationId xmlns:p14="http://schemas.microsoft.com/office/powerpoint/2010/main" val="2777379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o Office">
  <a:themeElements>
    <a:clrScheme name="Laranja Vermelho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0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1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2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3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4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5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6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7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3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4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5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6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7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8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9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</TotalTime>
  <Words>179</Words>
  <Application>Microsoft Office PowerPoint</Application>
  <PresentationFormat>Widescreen</PresentationFormat>
  <Paragraphs>20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Pixelmax</vt:lpstr>
      <vt:lpstr>Tema do Office</vt:lpstr>
      <vt:lpstr>CARMESIM QUEST AVANÇOS</vt:lpstr>
      <vt:lpstr>*cabeçalho do código</vt:lpstr>
      <vt:lpstr>Funções e estruturas para as imagens </vt:lpstr>
      <vt:lpstr>Apresentação do PowerPoint</vt:lpstr>
      <vt:lpstr>*Lista encadeada de imagens</vt:lpstr>
      <vt:lpstr>Apresentação do PowerPoint</vt:lpstr>
      <vt:lpstr>*Funções e estruturas de texto</vt:lpstr>
      <vt:lpstr>Apresentação do PowerPoint</vt:lpstr>
      <vt:lpstr>*funções e structs de batalha na arena</vt:lpstr>
      <vt:lpstr>Apresentação do PowerPoint</vt:lpstr>
      <vt:lpstr>*códigos dentro da main</vt:lpstr>
      <vt:lpstr>Apresentação do PowerPoint</vt:lpstr>
      <vt:lpstr>*botões </vt:lpstr>
      <vt:lpstr>Apresentação do PowerPoint</vt:lpstr>
      <vt:lpstr>*criação de imagem e transição</vt:lpstr>
      <vt:lpstr>Apresentação do PowerPoint</vt:lpstr>
      <vt:lpstr>*criação de texto e transição de texto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 de Souza Farias Pikamurchona</dc:creator>
  <cp:lastModifiedBy>Davi de Souza Farias Pikamurchona</cp:lastModifiedBy>
  <cp:revision>8</cp:revision>
  <dcterms:created xsi:type="dcterms:W3CDTF">2025-11-03T17:48:42Z</dcterms:created>
  <dcterms:modified xsi:type="dcterms:W3CDTF">2025-11-04T00:16:46Z</dcterms:modified>
</cp:coreProperties>
</file>